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62" r:id="rId12"/>
    <p:sldId id="263" r:id="rId13"/>
    <p:sldId id="265" r:id="rId14"/>
    <p:sldId id="268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9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8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5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5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2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7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8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7F16-E5D0-4D9A-86A0-451ECF4FBD5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D253-1683-478F-B842-3D4975CB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1130" y="406689"/>
            <a:ext cx="7965795" cy="13255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КАК ДОБЫВАЮТ НЕФТЬ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4" b="81923" l="800" r="100000">
                        <a14:backgroundMark x1="21900" y1="57949" x2="21900" y2="57949"/>
                        <a14:backgroundMark x1="22800" y1="55513" x2="22800" y2="55513"/>
                        <a14:backgroundMark x1="22600" y1="62308" x2="22600" y2="62308"/>
                        <a14:backgroundMark x1="21000" y1="65897" x2="21000" y2="65897"/>
                        <a14:backgroundMark x1="34300" y1="77564" x2="34300" y2="77564"/>
                        <a14:backgroundMark x1="36600" y1="80513" x2="36600" y2="80513"/>
                        <a14:backgroundMark x1="23800" y1="78205" x2="23800" y2="78205"/>
                        <a14:backgroundMark x1="21900" y1="77949" x2="21900" y2="77949"/>
                        <a14:backgroundMark x1="16600" y1="78846" x2="16600" y2="78846"/>
                        <a14:backgroundMark x1="10900" y1="57436" x2="10900" y2="57436"/>
                        <a14:backgroundMark x1="59900" y1="39103" x2="59900" y2="39103"/>
                        <a14:backgroundMark x1="64700" y1="40000" x2="64700" y2="40000"/>
                        <a14:backgroundMark x1="65600" y1="43333" x2="65600" y2="43333"/>
                        <a14:backgroundMark x1="65900" y1="49359" x2="65900" y2="49359"/>
                        <a14:backgroundMark x1="64900" y1="53846" x2="64900" y2="53846"/>
                        <a14:backgroundMark x1="66100" y1="60513" x2="66100" y2="60513"/>
                        <a14:backgroundMark x1="65400" y1="58205" x2="65400" y2="58205"/>
                        <a14:backgroundMark x1="59200" y1="57692" x2="59200" y2="57692"/>
                        <a14:backgroundMark x1="58800" y1="60897" x2="58800" y2="60897"/>
                        <a14:backgroundMark x1="66100" y1="74103" x2="66100" y2="74103"/>
                        <a14:backgroundMark x1="62200" y1="77051" x2="62200" y2="77051"/>
                        <a14:backgroundMark x1="57000" y1="71795" x2="57000" y2="71795"/>
                        <a14:backgroundMark x1="54400" y1="73205" x2="54400" y2="73205"/>
                        <a14:backgroundMark x1="57800" y1="77051" x2="57800" y2="77051"/>
                        <a14:backgroundMark x1="88600" y1="77564" x2="88600" y2="77564"/>
                        <a14:backgroundMark x1="89500" y1="69744" x2="89500" y2="69744"/>
                        <a14:backgroundMark x1="90200" y1="73205" x2="90200" y2="73205"/>
                        <a14:backgroundMark x1="87000" y1="74103" x2="87000" y2="74103"/>
                        <a14:backgroundMark x1="70400" y1="58846" x2="70400" y2="58846"/>
                        <a14:backgroundMark x1="69500" y1="51410" x2="69500" y2="51410"/>
                        <a14:backgroundMark x1="69500" y1="44487" x2="69500" y2="44487"/>
                        <a14:backgroundMark x1="68200" y1="38333" x2="68200" y2="38333"/>
                        <a14:backgroundMark x1="67500" y1="29103" x2="67500" y2="29103"/>
                        <a14:backgroundMark x1="64100" y1="29231" x2="64100" y2="29231"/>
                        <a14:backgroundMark x1="59900" y1="30000" x2="59900" y2="30000"/>
                        <a14:backgroundMark x1="63400" y1="26154" x2="63400" y2="26154"/>
                        <a14:backgroundMark x1="60400" y1="25897" x2="60400" y2="25897"/>
                        <a14:backgroundMark x1="60800" y1="22949" x2="60800" y2="22949"/>
                        <a14:backgroundMark x1="61800" y1="19487" x2="61800" y2="19487"/>
                        <a14:backgroundMark x1="62700" y1="16026" x2="62700" y2="16026"/>
                        <a14:backgroundMark x1="64000" y1="22692" x2="64000" y2="22692"/>
                        <a14:backgroundMark x1="59400" y1="17949" x2="59400" y2="17949"/>
                        <a14:backgroundMark x1="57900" y1="30897" x2="57900" y2="30897"/>
                        <a14:backgroundMark x1="56300" y1="38333" x2="56300" y2="38333"/>
                        <a14:backgroundMark x1="55800" y1="43590" x2="55800" y2="43590"/>
                        <a14:backgroundMark x1="55400" y1="48846" x2="55400" y2="48846"/>
                        <a14:backgroundMark x1="54000" y1="56410" x2="54000" y2="56410"/>
                        <a14:backgroundMark x1="54200" y1="54103" x2="54200" y2="54103"/>
                        <a14:backgroundMark x1="53100" y1="61538" x2="53100" y2="61538"/>
                        <a14:backgroundMark x1="52100" y1="64615" x2="52100" y2="64615"/>
                        <a14:backgroundMark x1="62700" y1="64359" x2="62700" y2="64359"/>
                        <a14:backgroundMark x1="62700" y1="60897" x2="62700" y2="60897"/>
                        <a14:backgroundMark x1="63600" y1="53205" x2="63600" y2="53205"/>
                        <a14:backgroundMark x1="62700" y1="47436" x2="62700" y2="47436"/>
                        <a14:backgroundMark x1="62500" y1="41154" x2="62500" y2="41154"/>
                        <a14:backgroundMark x1="62400" y1="39231" x2="62400" y2="39231"/>
                        <a14:backgroundMark x1="62200" y1="46795" x2="62200" y2="46795"/>
                        <a14:backgroundMark x1="62000" y1="52436" x2="62000" y2="52436"/>
                        <a14:backgroundMark x1="67200" y1="66795" x2="67200" y2="66795"/>
                        <a14:backgroundMark x1="71800" y1="65000" x2="71800" y2="65000"/>
                        <a14:backgroundMark x1="71200" y1="66410" x2="71200" y2="66410"/>
                        <a14:backgroundMark x1="70700" y1="61538" x2="70700" y2="61538"/>
                        <a14:backgroundMark x1="58600" y1="23077" x2="58600" y2="23077"/>
                        <a14:backgroundMark x1="59700" y1="15385" x2="59700" y2="15385"/>
                        <a14:backgroundMark x1="59700" y1="13590" x2="59700" y2="13590"/>
                        <a14:backgroundMark x1="58800" y1="20897" x2="58800" y2="20897"/>
                        <a14:backgroundMark x1="52600" y1="23590" x2="52600" y2="23590"/>
                        <a14:backgroundMark x1="70000" y1="56538" x2="70000" y2="56538"/>
                        <a14:backgroundMark x1="69100" y1="48205" x2="69100" y2="48205"/>
                        <a14:backgroundMark x1="70400" y1="64103" x2="70400" y2="64103"/>
                        <a14:backgroundMark x1="15100" y1="32051" x2="15100" y2="32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9" b="17240"/>
          <a:stretch/>
        </p:blipFill>
        <p:spPr>
          <a:xfrm flipH="1">
            <a:off x="711418" y="1954359"/>
            <a:ext cx="7804578" cy="4668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0371" y="1492610"/>
            <a:ext cx="465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Презентация для детей 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Старшего дошкольного возраста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8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198"/>
          <a:stretch/>
        </p:blipFill>
        <p:spPr>
          <a:xfrm>
            <a:off x="-50103" y="0"/>
            <a:ext cx="923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73" y="146223"/>
            <a:ext cx="5637198" cy="375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5843" y="146223"/>
            <a:ext cx="647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man Old Style" panose="02050604050505020204" pitchFamily="18" charset="0"/>
              </a:rPr>
              <a:t>Нефтехранилище</a:t>
            </a:r>
            <a:endParaRPr lang="ru-RU" sz="4800" b="1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4" y="2715491"/>
            <a:ext cx="6125128" cy="402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8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zpromtrading.com/upload/medialibrary/075/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/>
          <a:stretch/>
        </p:blipFill>
        <p:spPr bwMode="auto">
          <a:xfrm>
            <a:off x="0" y="0"/>
            <a:ext cx="9171780" cy="68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988" y="351273"/>
            <a:ext cx="5844022" cy="646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anose="02050604050505020204" pitchFamily="18" charset="0"/>
              </a:rPr>
              <a:t>Завод по переработке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21" y="226581"/>
            <a:ext cx="3915643" cy="43536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Нефть дает тепло и свет –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Ей замены просто нет.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Делают из нефти много: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 асфальтные дороги,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 костюмы, и рубашки,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Удивительные чашки!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Вспомните, как тепловоз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Вас когда-то к морю вез…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 его топках нефть горела,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 без нефти - что за дело?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 не даром в нашем крае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Всяк нефтяник это знает.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 нетерпеньем ее ждут,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Черным золотом зовут. </a:t>
            </a:r>
            <a:b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Андреева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98" y="4000490"/>
            <a:ext cx="3837709" cy="274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3" y="4580257"/>
            <a:ext cx="3246293" cy="216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18" y="226581"/>
            <a:ext cx="3708689" cy="355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55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6719" r="2317" b="5296"/>
          <a:stretch/>
        </p:blipFill>
        <p:spPr>
          <a:xfrm>
            <a:off x="189372" y="387928"/>
            <a:ext cx="8727689" cy="616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4879" y="226581"/>
            <a:ext cx="5758295" cy="7155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anose="02050604050505020204" pitchFamily="18" charset="0"/>
              </a:rPr>
              <a:t>Что делают из нефти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" y="942110"/>
            <a:ext cx="9139943" cy="574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04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85" y="1404217"/>
            <a:ext cx="8293677" cy="13255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СПАСИБО ЗА ВНИМАНИЕ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333" y1="80889" x2="17333" y2="80889"/>
                        <a14:foregroundMark x1="75111" y1="16222" x2="75111" y2="16222"/>
                        <a14:foregroundMark x1="77778" y1="25333" x2="77778" y2="25333"/>
                        <a14:foregroundMark x1="69333" y1="11111" x2="69333" y2="11111"/>
                        <a14:foregroundMark x1="53333" y1="40889" x2="53333" y2="40889"/>
                        <a14:foregroundMark x1="50000" y1="41111" x2="50000" y2="41111"/>
                        <a14:foregroundMark x1="48667" y1="47333" x2="48667" y2="47333"/>
                        <a14:foregroundMark x1="53778" y1="48222" x2="53778" y2="48222"/>
                        <a14:foregroundMark x1="56222" y1="55333" x2="56222" y2="55333"/>
                        <a14:foregroundMark x1="48000" y1="54444" x2="48000" y2="54444"/>
                        <a14:foregroundMark x1="47111" y1="61556" x2="47111" y2="61556"/>
                        <a14:foregroundMark x1="48667" y1="58667" x2="48667" y2="58667"/>
                        <a14:foregroundMark x1="34444" y1="51778" x2="34444" y2="51778"/>
                        <a14:foregroundMark x1="82222" y1="60444" x2="82222" y2="60444"/>
                        <a14:foregroundMark x1="33111" y1="47333" x2="33111" y2="47333"/>
                        <a14:foregroundMark x1="24444" y1="84444" x2="24444" y2="84444"/>
                        <a14:foregroundMark x1="22222" y1="80000" x2="22222" y2="80000"/>
                        <a14:foregroundMark x1="27111" y1="85778" x2="27111" y2="85778"/>
                        <a14:foregroundMark x1="24444" y1="82889" x2="24444" y2="82889"/>
                      </a14:backgroundRemoval>
                    </a14:imgEffect>
                  </a14:imgLayer>
                </a14:imgProps>
              </a:ext>
            </a:extLst>
          </a:blip>
          <a:srcRect l="8303" t="2646" r="7334" b="3293"/>
          <a:stretch/>
        </p:blipFill>
        <p:spPr>
          <a:xfrm>
            <a:off x="1934579" y="2230582"/>
            <a:ext cx="5075822" cy="45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068" y="263236"/>
            <a:ext cx="2862695" cy="7485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Разведка</a:t>
            </a:r>
            <a:endParaRPr lang="ru-RU" sz="4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011815"/>
            <a:ext cx="3917164" cy="293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1011816"/>
            <a:ext cx="4281054" cy="293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51" y="4120413"/>
            <a:ext cx="3689712" cy="252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4191000"/>
            <a:ext cx="3269672" cy="245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49173" y="3766469"/>
            <a:ext cx="2845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ГЕОЛОГИ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822" y="148634"/>
            <a:ext cx="6007677" cy="7432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Бурение скважин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r="16061"/>
          <a:stretch/>
        </p:blipFill>
        <p:spPr>
          <a:xfrm>
            <a:off x="212848" y="3669929"/>
            <a:ext cx="2616379" cy="315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823445"/>
            <a:ext cx="3556831" cy="266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60" y="947763"/>
            <a:ext cx="4531176" cy="254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54" y="3813656"/>
            <a:ext cx="4581788" cy="304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06431" y="3329197"/>
            <a:ext cx="3496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НЕФТЯНИКИ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4031"/>
          <a:stretch/>
        </p:blipFill>
        <p:spPr>
          <a:xfrm>
            <a:off x="175347" y="1390709"/>
            <a:ext cx="4602482" cy="517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8" y="267512"/>
            <a:ext cx="3962458" cy="332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8" y="3846401"/>
            <a:ext cx="4077684" cy="271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1065" y="264870"/>
            <a:ext cx="35910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БУРОВИКИ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1621192"/>
            <a:ext cx="7924800" cy="509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309707"/>
            <a:ext cx="3128221" cy="433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1887" y="535742"/>
            <a:ext cx="2854036" cy="85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Bookman Old Style" panose="02050604050505020204" pitchFamily="18" charset="0"/>
              </a:rPr>
              <a:t>Добыча</a:t>
            </a:r>
            <a:endParaRPr lang="ru-RU" sz="4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269" y="304946"/>
            <a:ext cx="5647459" cy="7848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Транспортировка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860" y="3020292"/>
            <a:ext cx="6527030" cy="367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886690"/>
            <a:ext cx="5472546" cy="364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0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55"/>
          <a:stretch/>
        </p:blipFill>
        <p:spPr>
          <a:xfrm>
            <a:off x="0" y="0"/>
            <a:ext cx="9144000" cy="70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23"/>
          <a:stretch/>
        </p:blipFill>
        <p:spPr>
          <a:xfrm>
            <a:off x="-51095" y="202622"/>
            <a:ext cx="9246187" cy="629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9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28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Calibri Light</vt:lpstr>
      <vt:lpstr>Times New Roman</vt:lpstr>
      <vt:lpstr>Тема Office</vt:lpstr>
      <vt:lpstr>КАК ДОБЫВАЮТ НЕФТЬ</vt:lpstr>
      <vt:lpstr>Презентация PowerPoint</vt:lpstr>
      <vt:lpstr>Разведка</vt:lpstr>
      <vt:lpstr>Бурение скважин</vt:lpstr>
      <vt:lpstr>Презентация PowerPoint</vt:lpstr>
      <vt:lpstr>Добыча</vt:lpstr>
      <vt:lpstr>Транспортировка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Завод по переработке</vt:lpstr>
      <vt:lpstr>    Нефть дает тепло и свет –  Ей замены просто нет.  Делают из нефти много:  И асфальтные дороги,  И костюмы, и рубашки,  Удивительные чашки!  Вспомните, как тепловоз  Вас когда-то к морю вез…  В его топках нефть горела,  А без нефти - что за дело?  И не даром в нашем крае  Всяк нефтяник это знает.  С нетерпеньем ее ждут,  Черным золотом зовут.  Ирина Андреева  </vt:lpstr>
      <vt:lpstr>Презентация PowerPoint</vt:lpstr>
      <vt:lpstr>Что делают из нефти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2020-03-07T12:44:14Z</dcterms:created>
  <dcterms:modified xsi:type="dcterms:W3CDTF">2024-11-20T16:34:44Z</dcterms:modified>
</cp:coreProperties>
</file>