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8" r:id="rId6"/>
    <p:sldId id="269" r:id="rId7"/>
    <p:sldId id="266" r:id="rId8"/>
    <p:sldId id="263" r:id="rId9"/>
    <p:sldId id="264" r:id="rId10"/>
    <p:sldId id="265" r:id="rId11"/>
    <p:sldId id="267" r:id="rId12"/>
    <p:sldId id="260" r:id="rId13"/>
    <p:sldId id="261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8C4306"/>
    <a:srgbClr val="FFFF99"/>
    <a:srgbClr val="492303"/>
    <a:srgbClr val="99FFCC"/>
    <a:srgbClr val="FFC78F"/>
    <a:srgbClr val="FFCC99"/>
    <a:srgbClr val="FFB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DE4E0-7546-4D4D-AF16-AF1ED83D7F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9AEDE-A35B-4501-9A38-2229AF89A8F0}">
      <dgm:prSet phldrT="[Текст]"/>
      <dgm:spPr>
        <a:solidFill>
          <a:srgbClr val="FFFF99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b="1" i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ВОСПИТАТЕЛИ</a:t>
          </a:r>
          <a:endParaRPr lang="ru-RU" b="1" i="1" dirty="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9B3E8895-06FC-404C-A28A-70D972BC4DE5}" type="parTrans" cxnId="{DD5DF2D4-33C2-43A5-AAF5-1F771094DF8A}">
      <dgm:prSet/>
      <dgm:spPr/>
      <dgm:t>
        <a:bodyPr/>
        <a:lstStyle/>
        <a:p>
          <a:endParaRPr lang="ru-RU"/>
        </a:p>
      </dgm:t>
    </dgm:pt>
    <dgm:pt modelId="{E59F723D-5E90-4F4E-A241-5876E4BF800B}" type="sibTrans" cxnId="{DD5DF2D4-33C2-43A5-AAF5-1F771094DF8A}">
      <dgm:prSet/>
      <dgm:spPr/>
      <dgm:t>
        <a:bodyPr/>
        <a:lstStyle/>
        <a:p>
          <a:endParaRPr lang="ru-RU"/>
        </a:p>
      </dgm:t>
    </dgm:pt>
    <dgm:pt modelId="{A76B1D51-8559-48BA-AC53-BDD9326872C5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rgbClr val="492303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i="1" dirty="0" smtClean="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РОДИТЕЛИ</a:t>
          </a:r>
        </a:p>
        <a:p>
          <a:pPr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i="1" dirty="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2366C94D-188F-4BFC-AA97-0DA08BEB3BDC}" type="parTrans" cxnId="{CAB83D65-3741-4355-B179-3C855DBF7500}">
      <dgm:prSet/>
      <dgm:spPr/>
      <dgm:t>
        <a:bodyPr/>
        <a:lstStyle/>
        <a:p>
          <a:endParaRPr lang="ru-RU"/>
        </a:p>
      </dgm:t>
    </dgm:pt>
    <dgm:pt modelId="{D47F7F3A-1E9D-4DF5-9FF8-ECFED67CB49B}" type="sibTrans" cxnId="{CAB83D65-3741-4355-B179-3C855DBF7500}">
      <dgm:prSet/>
      <dgm:spPr/>
      <dgm:t>
        <a:bodyPr/>
        <a:lstStyle/>
        <a:p>
          <a:endParaRPr lang="ru-RU"/>
        </a:p>
      </dgm:t>
    </dgm:pt>
    <dgm:pt modelId="{52FCED36-9ECD-4C47-9284-8ABC43446522}">
      <dgm:prSet phldrT="[Текст]"/>
      <dgm:spPr>
        <a:solidFill>
          <a:srgbClr val="99FFCC"/>
        </a:solidFill>
        <a:ln>
          <a:solidFill>
            <a:srgbClr val="492303"/>
          </a:solidFill>
        </a:ln>
      </dgm:spPr>
      <dgm:t>
        <a:bodyPr/>
        <a:lstStyle/>
        <a:p>
          <a:pPr algn="ctr"/>
          <a:r>
            <a:rPr lang="ru-RU" b="1" i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ДЕТИ</a:t>
          </a:r>
          <a:endParaRPr lang="ru-RU" b="1" i="1" dirty="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6B187F29-6080-4056-9D26-5B213F6D05B7}" type="parTrans" cxnId="{50DD520F-CC5B-43E1-8CB8-13D713009F53}">
      <dgm:prSet/>
      <dgm:spPr/>
      <dgm:t>
        <a:bodyPr/>
        <a:lstStyle/>
        <a:p>
          <a:endParaRPr lang="ru-RU"/>
        </a:p>
      </dgm:t>
    </dgm:pt>
    <dgm:pt modelId="{461D139C-298E-4391-B9AF-24A1E821AB57}" type="sibTrans" cxnId="{50DD520F-CC5B-43E1-8CB8-13D713009F53}">
      <dgm:prSet/>
      <dgm:spPr/>
      <dgm:t>
        <a:bodyPr/>
        <a:lstStyle/>
        <a:p>
          <a:endParaRPr lang="ru-RU"/>
        </a:p>
      </dgm:t>
    </dgm:pt>
    <dgm:pt modelId="{5BA53AF2-37A4-4AE2-9538-CE8E9263DE34}" type="pres">
      <dgm:prSet presAssocID="{61CDE4E0-7546-4D4D-AF16-AF1ED83D7F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6146C-8179-4F20-86A1-2628A752ADBC}" type="pres">
      <dgm:prSet presAssocID="{9519AEDE-A35B-4501-9A38-2229AF89A8F0}" presName="parentLin" presStyleCnt="0"/>
      <dgm:spPr/>
    </dgm:pt>
    <dgm:pt modelId="{75D0F4D8-C573-4D86-BE94-B118FB9153F0}" type="pres">
      <dgm:prSet presAssocID="{9519AEDE-A35B-4501-9A38-2229AF89A8F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A3F3E11-22BF-4E99-82D9-3A69E17A11CF}" type="pres">
      <dgm:prSet presAssocID="{9519AEDE-A35B-4501-9A38-2229AF89A8F0}" presName="parentText" presStyleLbl="node1" presStyleIdx="0" presStyleCnt="3" custLinFactX="8092" custLinFactNeighborX="100000" custLinFactNeighborY="12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AD5D0-698D-4C4F-B8D7-F9101AA050C0}" type="pres">
      <dgm:prSet presAssocID="{9519AEDE-A35B-4501-9A38-2229AF89A8F0}" presName="negativeSpace" presStyleCnt="0"/>
      <dgm:spPr/>
    </dgm:pt>
    <dgm:pt modelId="{20B354DE-49D1-41A9-B9A4-03C2BEDA44F4}" type="pres">
      <dgm:prSet presAssocID="{9519AEDE-A35B-4501-9A38-2229AF89A8F0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492303"/>
          </a:solidFill>
        </a:ln>
      </dgm:spPr>
    </dgm:pt>
    <dgm:pt modelId="{B6B5A0D1-4FCC-45B8-A7F4-3445BB8C3ADB}" type="pres">
      <dgm:prSet presAssocID="{E59F723D-5E90-4F4E-A241-5876E4BF800B}" presName="spaceBetweenRectangles" presStyleCnt="0"/>
      <dgm:spPr/>
    </dgm:pt>
    <dgm:pt modelId="{B781A71B-596E-4522-9A8C-25C76D15A8F2}" type="pres">
      <dgm:prSet presAssocID="{A76B1D51-8559-48BA-AC53-BDD9326872C5}" presName="parentLin" presStyleCnt="0"/>
      <dgm:spPr/>
    </dgm:pt>
    <dgm:pt modelId="{B3EE642E-8A10-4358-B690-7D41DE18F568}" type="pres">
      <dgm:prSet presAssocID="{A76B1D51-8559-48BA-AC53-BDD9326872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AFFA3E-5AD1-4DCD-B79B-93D09A405052}" type="pres">
      <dgm:prSet presAssocID="{A76B1D51-8559-48BA-AC53-BDD9326872C5}" presName="parentText" presStyleLbl="node1" presStyleIdx="1" presStyleCnt="3" custLinFactX="8092" custLinFactNeighborX="100000" custLinFactNeighborY="6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43CBB-ED3C-4754-8F62-8BEF02D7F323}" type="pres">
      <dgm:prSet presAssocID="{A76B1D51-8559-48BA-AC53-BDD9326872C5}" presName="negativeSpace" presStyleCnt="0"/>
      <dgm:spPr/>
    </dgm:pt>
    <dgm:pt modelId="{906ABA4F-EB1F-4206-9CC4-5FFF80CBB8CE}" type="pres">
      <dgm:prSet presAssocID="{A76B1D51-8559-48BA-AC53-BDD9326872C5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492303"/>
          </a:solidFill>
        </a:ln>
      </dgm:spPr>
    </dgm:pt>
    <dgm:pt modelId="{9F5DBE51-71A6-4275-89BC-62842C753296}" type="pres">
      <dgm:prSet presAssocID="{D47F7F3A-1E9D-4DF5-9FF8-ECFED67CB49B}" presName="spaceBetweenRectangles" presStyleCnt="0"/>
      <dgm:spPr/>
    </dgm:pt>
    <dgm:pt modelId="{80A98ECC-7418-4179-8298-4E77D6D4E32F}" type="pres">
      <dgm:prSet presAssocID="{52FCED36-9ECD-4C47-9284-8ABC43446522}" presName="parentLin" presStyleCnt="0"/>
      <dgm:spPr/>
    </dgm:pt>
    <dgm:pt modelId="{D30A74F8-215F-47F5-81F1-A20E54B5C2AC}" type="pres">
      <dgm:prSet presAssocID="{52FCED36-9ECD-4C47-9284-8ABC4344652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46A2A64-0136-4398-BDE3-96C5E727F919}" type="pres">
      <dgm:prSet presAssocID="{52FCED36-9ECD-4C47-9284-8ABC43446522}" presName="parentText" presStyleLbl="node1" presStyleIdx="2" presStyleCnt="3" custLinFactX="8092" custLinFactNeighborX="100000" custLinFactNeighborY="1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4AE56-0B8E-4AAE-A9E7-241AFA24B34C}" type="pres">
      <dgm:prSet presAssocID="{52FCED36-9ECD-4C47-9284-8ABC43446522}" presName="negativeSpace" presStyleCnt="0"/>
      <dgm:spPr/>
    </dgm:pt>
    <dgm:pt modelId="{C0F0347C-6F34-409A-8A9C-F5FB0176E677}" type="pres">
      <dgm:prSet presAssocID="{52FCED36-9ECD-4C47-9284-8ABC43446522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492303"/>
          </a:solidFill>
        </a:ln>
      </dgm:spPr>
    </dgm:pt>
  </dgm:ptLst>
  <dgm:cxnLst>
    <dgm:cxn modelId="{CAB83D65-3741-4355-B179-3C855DBF7500}" srcId="{61CDE4E0-7546-4D4D-AF16-AF1ED83D7F66}" destId="{A76B1D51-8559-48BA-AC53-BDD9326872C5}" srcOrd="1" destOrd="0" parTransId="{2366C94D-188F-4BFC-AA97-0DA08BEB3BDC}" sibTransId="{D47F7F3A-1E9D-4DF5-9FF8-ECFED67CB49B}"/>
    <dgm:cxn modelId="{50DD520F-CC5B-43E1-8CB8-13D713009F53}" srcId="{61CDE4E0-7546-4D4D-AF16-AF1ED83D7F66}" destId="{52FCED36-9ECD-4C47-9284-8ABC43446522}" srcOrd="2" destOrd="0" parTransId="{6B187F29-6080-4056-9D26-5B213F6D05B7}" sibTransId="{461D139C-298E-4391-B9AF-24A1E821AB57}"/>
    <dgm:cxn modelId="{DD5DF2D4-33C2-43A5-AAF5-1F771094DF8A}" srcId="{61CDE4E0-7546-4D4D-AF16-AF1ED83D7F66}" destId="{9519AEDE-A35B-4501-9A38-2229AF89A8F0}" srcOrd="0" destOrd="0" parTransId="{9B3E8895-06FC-404C-A28A-70D972BC4DE5}" sibTransId="{E59F723D-5E90-4F4E-A241-5876E4BF800B}"/>
    <dgm:cxn modelId="{A0EE7FCD-050A-4F04-BC64-8F08404AB234}" type="presOf" srcId="{61CDE4E0-7546-4D4D-AF16-AF1ED83D7F66}" destId="{5BA53AF2-37A4-4AE2-9538-CE8E9263DE34}" srcOrd="0" destOrd="0" presId="urn:microsoft.com/office/officeart/2005/8/layout/list1"/>
    <dgm:cxn modelId="{96BFA65F-F52A-4E3E-8CAB-938CF0D70D36}" type="presOf" srcId="{52FCED36-9ECD-4C47-9284-8ABC43446522}" destId="{846A2A64-0136-4398-BDE3-96C5E727F919}" srcOrd="1" destOrd="0" presId="urn:microsoft.com/office/officeart/2005/8/layout/list1"/>
    <dgm:cxn modelId="{E0DA54F5-C1BD-4F53-B5A7-1AEB401FA7E2}" type="presOf" srcId="{9519AEDE-A35B-4501-9A38-2229AF89A8F0}" destId="{EA3F3E11-22BF-4E99-82D9-3A69E17A11CF}" srcOrd="1" destOrd="0" presId="urn:microsoft.com/office/officeart/2005/8/layout/list1"/>
    <dgm:cxn modelId="{FD5F3D1E-D167-4A87-93BF-D5511904844B}" type="presOf" srcId="{A76B1D51-8559-48BA-AC53-BDD9326872C5}" destId="{92AFFA3E-5AD1-4DCD-B79B-93D09A405052}" srcOrd="1" destOrd="0" presId="urn:microsoft.com/office/officeart/2005/8/layout/list1"/>
    <dgm:cxn modelId="{70AF4ED4-AEF9-4329-A6A6-C01EA7C67B79}" type="presOf" srcId="{9519AEDE-A35B-4501-9A38-2229AF89A8F0}" destId="{75D0F4D8-C573-4D86-BE94-B118FB9153F0}" srcOrd="0" destOrd="0" presId="urn:microsoft.com/office/officeart/2005/8/layout/list1"/>
    <dgm:cxn modelId="{72AD582A-D536-4A8F-BF1F-C6E0AA44C688}" type="presOf" srcId="{A76B1D51-8559-48BA-AC53-BDD9326872C5}" destId="{B3EE642E-8A10-4358-B690-7D41DE18F568}" srcOrd="0" destOrd="0" presId="urn:microsoft.com/office/officeart/2005/8/layout/list1"/>
    <dgm:cxn modelId="{734394D2-07EA-4040-83EF-57EB88DF4F21}" type="presOf" srcId="{52FCED36-9ECD-4C47-9284-8ABC43446522}" destId="{D30A74F8-215F-47F5-81F1-A20E54B5C2AC}" srcOrd="0" destOrd="0" presId="urn:microsoft.com/office/officeart/2005/8/layout/list1"/>
    <dgm:cxn modelId="{C5B4D05D-BF66-4DFB-B37B-B0834F3FED93}" type="presParOf" srcId="{5BA53AF2-37A4-4AE2-9538-CE8E9263DE34}" destId="{35C6146C-8179-4F20-86A1-2628A752ADBC}" srcOrd="0" destOrd="0" presId="urn:microsoft.com/office/officeart/2005/8/layout/list1"/>
    <dgm:cxn modelId="{9460EBA1-360A-483A-84C3-24ED87D98E8A}" type="presParOf" srcId="{35C6146C-8179-4F20-86A1-2628A752ADBC}" destId="{75D0F4D8-C573-4D86-BE94-B118FB9153F0}" srcOrd="0" destOrd="0" presId="urn:microsoft.com/office/officeart/2005/8/layout/list1"/>
    <dgm:cxn modelId="{CF1E6F39-25B7-456B-889C-DB94CE39A609}" type="presParOf" srcId="{35C6146C-8179-4F20-86A1-2628A752ADBC}" destId="{EA3F3E11-22BF-4E99-82D9-3A69E17A11CF}" srcOrd="1" destOrd="0" presId="urn:microsoft.com/office/officeart/2005/8/layout/list1"/>
    <dgm:cxn modelId="{BC4CBBEB-3C8E-4C4C-869A-A4543FF1467C}" type="presParOf" srcId="{5BA53AF2-37A4-4AE2-9538-CE8E9263DE34}" destId="{E10AD5D0-698D-4C4F-B8D7-F9101AA050C0}" srcOrd="1" destOrd="0" presId="urn:microsoft.com/office/officeart/2005/8/layout/list1"/>
    <dgm:cxn modelId="{2BEF3547-1C14-4A66-B082-95256380EB1A}" type="presParOf" srcId="{5BA53AF2-37A4-4AE2-9538-CE8E9263DE34}" destId="{20B354DE-49D1-41A9-B9A4-03C2BEDA44F4}" srcOrd="2" destOrd="0" presId="urn:microsoft.com/office/officeart/2005/8/layout/list1"/>
    <dgm:cxn modelId="{13D63B5C-FC19-494E-8765-968F9C525575}" type="presParOf" srcId="{5BA53AF2-37A4-4AE2-9538-CE8E9263DE34}" destId="{B6B5A0D1-4FCC-45B8-A7F4-3445BB8C3ADB}" srcOrd="3" destOrd="0" presId="urn:microsoft.com/office/officeart/2005/8/layout/list1"/>
    <dgm:cxn modelId="{3A2BA95B-33A0-4B0F-8540-3C16F09C06DC}" type="presParOf" srcId="{5BA53AF2-37A4-4AE2-9538-CE8E9263DE34}" destId="{B781A71B-596E-4522-9A8C-25C76D15A8F2}" srcOrd="4" destOrd="0" presId="urn:microsoft.com/office/officeart/2005/8/layout/list1"/>
    <dgm:cxn modelId="{EEC69271-9A18-474C-A6FD-802F04C031CA}" type="presParOf" srcId="{B781A71B-596E-4522-9A8C-25C76D15A8F2}" destId="{B3EE642E-8A10-4358-B690-7D41DE18F568}" srcOrd="0" destOrd="0" presId="urn:microsoft.com/office/officeart/2005/8/layout/list1"/>
    <dgm:cxn modelId="{0ADF7FEE-499A-4FFD-BE59-B21AE0959B74}" type="presParOf" srcId="{B781A71B-596E-4522-9A8C-25C76D15A8F2}" destId="{92AFFA3E-5AD1-4DCD-B79B-93D09A405052}" srcOrd="1" destOrd="0" presId="urn:microsoft.com/office/officeart/2005/8/layout/list1"/>
    <dgm:cxn modelId="{2001E480-3FE3-4D4E-A369-45344DB46E00}" type="presParOf" srcId="{5BA53AF2-37A4-4AE2-9538-CE8E9263DE34}" destId="{65243CBB-ED3C-4754-8F62-8BEF02D7F323}" srcOrd="5" destOrd="0" presId="urn:microsoft.com/office/officeart/2005/8/layout/list1"/>
    <dgm:cxn modelId="{0157ABAE-A77F-448B-A91F-25217880E804}" type="presParOf" srcId="{5BA53AF2-37A4-4AE2-9538-CE8E9263DE34}" destId="{906ABA4F-EB1F-4206-9CC4-5FFF80CBB8CE}" srcOrd="6" destOrd="0" presId="urn:microsoft.com/office/officeart/2005/8/layout/list1"/>
    <dgm:cxn modelId="{FA1D165C-DBE0-4E20-9889-FDD76BFF72FC}" type="presParOf" srcId="{5BA53AF2-37A4-4AE2-9538-CE8E9263DE34}" destId="{9F5DBE51-71A6-4275-89BC-62842C753296}" srcOrd="7" destOrd="0" presId="urn:microsoft.com/office/officeart/2005/8/layout/list1"/>
    <dgm:cxn modelId="{CFB21C3A-F6D4-4BF1-8B06-7C561EB1FC13}" type="presParOf" srcId="{5BA53AF2-37A4-4AE2-9538-CE8E9263DE34}" destId="{80A98ECC-7418-4179-8298-4E77D6D4E32F}" srcOrd="8" destOrd="0" presId="urn:microsoft.com/office/officeart/2005/8/layout/list1"/>
    <dgm:cxn modelId="{AD8FE829-6198-465D-A1A1-9B3502E40135}" type="presParOf" srcId="{80A98ECC-7418-4179-8298-4E77D6D4E32F}" destId="{D30A74F8-215F-47F5-81F1-A20E54B5C2AC}" srcOrd="0" destOrd="0" presId="urn:microsoft.com/office/officeart/2005/8/layout/list1"/>
    <dgm:cxn modelId="{57F2F924-AEB7-4B5B-9267-CA639C0BF133}" type="presParOf" srcId="{80A98ECC-7418-4179-8298-4E77D6D4E32F}" destId="{846A2A64-0136-4398-BDE3-96C5E727F919}" srcOrd="1" destOrd="0" presId="urn:microsoft.com/office/officeart/2005/8/layout/list1"/>
    <dgm:cxn modelId="{59B38D69-FFF5-4C15-822B-311E71071FC8}" type="presParOf" srcId="{5BA53AF2-37A4-4AE2-9538-CE8E9263DE34}" destId="{7F14AE56-0B8E-4AAE-A9E7-241AFA24B34C}" srcOrd="9" destOrd="0" presId="urn:microsoft.com/office/officeart/2005/8/layout/list1"/>
    <dgm:cxn modelId="{2C482929-EDE9-4028-ABC8-1C9E829AE639}" type="presParOf" srcId="{5BA53AF2-37A4-4AE2-9538-CE8E9263DE34}" destId="{C0F0347C-6F34-409A-8A9C-F5FB0176E6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354DE-49D1-41A9-B9A4-03C2BEDA44F4}">
      <dsp:nvSpPr>
        <dsp:cNvPr id="0" name=""/>
        <dsp:cNvSpPr/>
      </dsp:nvSpPr>
      <dsp:spPr>
        <a:xfrm>
          <a:off x="0" y="436397"/>
          <a:ext cx="735516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2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F3E11-22BF-4E99-82D9-3A69E17A11CF}">
      <dsp:nvSpPr>
        <dsp:cNvPr id="0" name=""/>
        <dsp:cNvSpPr/>
      </dsp:nvSpPr>
      <dsp:spPr>
        <a:xfrm>
          <a:off x="1152141" y="123222"/>
          <a:ext cx="5148612" cy="826560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05" tIns="0" rIns="19460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ВОСПИТАТЕЛИ</a:t>
          </a:r>
          <a:endParaRPr lang="ru-RU" sz="2800" b="1" i="1" kern="1200" dirty="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1192490" y="163571"/>
        <a:ext cx="5067914" cy="745862"/>
      </dsp:txXfrm>
    </dsp:sp>
    <dsp:sp modelId="{906ABA4F-EB1F-4206-9CC4-5FFF80CBB8CE}">
      <dsp:nvSpPr>
        <dsp:cNvPr id="0" name=""/>
        <dsp:cNvSpPr/>
      </dsp:nvSpPr>
      <dsp:spPr>
        <a:xfrm>
          <a:off x="0" y="1706477"/>
          <a:ext cx="735516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2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FA3E-5AD1-4DCD-B79B-93D09A405052}">
      <dsp:nvSpPr>
        <dsp:cNvPr id="0" name=""/>
        <dsp:cNvSpPr/>
      </dsp:nvSpPr>
      <dsp:spPr>
        <a:xfrm>
          <a:off x="1152141" y="1350494"/>
          <a:ext cx="5148612" cy="82656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492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05" tIns="0" rIns="19460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i="1" kern="1200" dirty="0" smtClean="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РОДИТЕЛИ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dirty="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1192490" y="1390843"/>
        <a:ext cx="5067914" cy="745862"/>
      </dsp:txXfrm>
    </dsp:sp>
    <dsp:sp modelId="{C0F0347C-6F34-409A-8A9C-F5FB0176E677}">
      <dsp:nvSpPr>
        <dsp:cNvPr id="0" name=""/>
        <dsp:cNvSpPr/>
      </dsp:nvSpPr>
      <dsp:spPr>
        <a:xfrm>
          <a:off x="0" y="2976557"/>
          <a:ext cx="735516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92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A2A64-0136-4398-BDE3-96C5E727F919}">
      <dsp:nvSpPr>
        <dsp:cNvPr id="0" name=""/>
        <dsp:cNvSpPr/>
      </dsp:nvSpPr>
      <dsp:spPr>
        <a:xfrm>
          <a:off x="1152141" y="2577758"/>
          <a:ext cx="5148612" cy="826560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rgbClr val="4923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05" tIns="0" rIns="19460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rPr>
            <a:t>ДЕТИ</a:t>
          </a:r>
          <a:endParaRPr lang="ru-RU" sz="2800" b="1" i="1" kern="1200" dirty="0">
            <a:solidFill>
              <a:schemeClr val="accent6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1192490" y="2618107"/>
        <a:ext cx="5067914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«Реализация эффективных форм оздоровления и физического воспитания детей </a:t>
            </a:r>
            <a:r>
              <a:rPr lang="ru-RU" sz="32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i="1" dirty="0">
                <a:latin typeface="Bookman Old Style" panose="02050604050505020204" pitchFamily="18" charset="0"/>
              </a:rPr>
              <a:t>дошкольного возраста»</a:t>
            </a:r>
            <a:endParaRPr lang="ru-RU" sz="3200" b="1" i="1" dirty="0" smtClean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911024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Мельчукова Наталья Павловна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Селиверстова Елена Борисовна </a:t>
            </a:r>
            <a:endParaRPr lang="ru-RU" sz="2000" dirty="0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6" y="2988885"/>
            <a:ext cx="4484286" cy="3343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2816"/>
            <a:ext cx="5755193" cy="1046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573064"/>
            <a:ext cx="3951641" cy="41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16832"/>
            <a:ext cx="6213376" cy="50405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Игры - экспромты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1" y="3216810"/>
            <a:ext cx="3436823" cy="3523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564904"/>
            <a:ext cx="3707904" cy="3691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160" y="2818584"/>
            <a:ext cx="1800200" cy="1591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5196776"/>
            <a:ext cx="218255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41421" y="-1343495"/>
            <a:ext cx="6655794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2874" y="1268760"/>
            <a:ext cx="79928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90170" algn="ctr">
              <a:spcAft>
                <a:spcPts val="0"/>
              </a:spcAft>
            </a:pPr>
            <a:r>
              <a:rPr lang="ru-RU" sz="3200" b="1" dirty="0">
                <a:ln w="1111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оптимизации эффективности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2100" indent="-90170" algn="ctr">
              <a:spcAft>
                <a:spcPts val="0"/>
              </a:spcAft>
            </a:pPr>
            <a:r>
              <a:rPr lang="ru-RU" sz="3200" b="1" dirty="0">
                <a:ln w="1111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оздоровлению и укреплению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2100" indent="-90170" algn="ctr">
              <a:spcAft>
                <a:spcPts val="0"/>
              </a:spcAft>
            </a:pPr>
            <a:r>
              <a:rPr lang="ru-RU" sz="3200" b="1" dirty="0">
                <a:ln w="1111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физического здоровья детей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2100" indent="-90170" algn="ctr">
              <a:spcAft>
                <a:spcPts val="0"/>
              </a:spcAft>
            </a:pPr>
            <a:r>
              <a:rPr lang="ru-RU" sz="2000" b="1" i="1" dirty="0">
                <a:ln w="1111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перспективным </a:t>
            </a:r>
            <a:r>
              <a:rPr lang="ru-RU" sz="2000" b="1" i="1" dirty="0" smtClean="0">
                <a:ln w="1111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9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тематическим </a:t>
            </a:r>
            <a:r>
              <a:rPr lang="ru-RU" sz="2000" b="1" i="1" dirty="0">
                <a:ln w="1111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9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планом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25370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 err="1">
                <a:ln w="11113" cap="flat" cmpd="sng" algn="ctr">
                  <a:solidFill>
                    <a:srgbClr val="7030A0"/>
                  </a:solidFill>
                  <a:prstDash val="solid"/>
                  <a:round/>
                </a:ln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Физминутки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400" b="1" dirty="0">
                <a:ln w="11113" cap="flat" cmpd="sng" algn="ctr">
                  <a:solidFill>
                    <a:srgbClr val="7030A0"/>
                  </a:solidFill>
                  <a:prstDash val="solid"/>
                  <a:round/>
                </a:ln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Пальчиковые игры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400" b="1" dirty="0">
                <a:ln w="11113" cap="flat" cmpd="sng" algn="ctr">
                  <a:solidFill>
                    <a:srgbClr val="7030A0"/>
                  </a:solidFill>
                  <a:prstDash val="solid"/>
                  <a:round/>
                </a:ln>
                <a:solidFill>
                  <a:srgbClr val="FF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 игры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11113" cap="flat" cmpd="sng" algn="ctr">
                  <a:solidFill>
                    <a:srgbClr val="7030A0"/>
                  </a:solidFill>
                  <a:prstDash val="solid"/>
                  <a:round/>
                </a:ln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Комплексы упражнений</a:t>
            </a:r>
            <a:r>
              <a:rPr lang="ru-RU" sz="2000" b="1" dirty="0">
                <a:ln w="11113" cap="flat" cmpd="sng" algn="ctr">
                  <a:solidFill>
                    <a:srgbClr val="7030A0"/>
                  </a:solidFill>
                  <a:prstDash val="solid"/>
                  <a:round/>
                </a:ln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8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91"/>
            <a:ext cx="9143999" cy="6841709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 flipH="1">
            <a:off x="9828584" y="5805264"/>
            <a:ext cx="1113231" cy="216023"/>
          </a:xfrm>
        </p:spPr>
        <p:txBody>
          <a:bodyPr/>
          <a:lstStyle/>
          <a:p>
            <a:endParaRPr lang="ru-RU" sz="3200" b="1" i="1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935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81307" y="2348880"/>
            <a:ext cx="8229600" cy="1000125"/>
          </a:xfrm>
        </p:spPr>
        <p:txBody>
          <a:bodyPr/>
          <a:lstStyle/>
          <a:p>
            <a:r>
              <a:rPr lang="ru-RU" b="1" u="sng" dirty="0">
                <a:solidFill>
                  <a:srgbClr val="492303"/>
                </a:solidFill>
                <a:latin typeface="Bookman Old Style" panose="02050604050505020204" pitchFamily="18" charset="0"/>
              </a:rPr>
              <a:t>Цель проекта:</a:t>
            </a:r>
            <a:br>
              <a:rPr lang="ru-RU" b="1" u="sng" dirty="0">
                <a:solidFill>
                  <a:srgbClr val="492303"/>
                </a:solidFill>
                <a:latin typeface="Bookman Old Style" panose="02050604050505020204" pitchFamily="18" charset="0"/>
              </a:rPr>
            </a:br>
            <a:endParaRPr lang="ru-RU" b="1" u="sng" dirty="0" smtClean="0">
              <a:solidFill>
                <a:srgbClr val="49230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Сохранение </a:t>
            </a:r>
            <a:r>
              <a:rPr lang="ru-RU" b="1" dirty="0">
                <a:latin typeface="Bookman Old Style" panose="02050604050505020204" pitchFamily="18" charset="0"/>
              </a:rPr>
              <a:t>и укрепление физического здоровья детей среднего дошкольного возраста через реализацию </a:t>
            </a:r>
            <a:r>
              <a:rPr lang="ru-RU" b="1" dirty="0" err="1">
                <a:latin typeface="Bookman Old Style" panose="02050604050505020204" pitchFamily="18" charset="0"/>
              </a:rPr>
              <a:t>здоровьесберегающих</a:t>
            </a:r>
            <a:r>
              <a:rPr lang="ru-RU" b="1" dirty="0">
                <a:latin typeface="Bookman Old Style" panose="02050604050505020204" pitchFamily="18" charset="0"/>
              </a:rPr>
              <a:t> технологий.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792088"/>
          </a:xfrm>
        </p:spPr>
        <p:txBody>
          <a:bodyPr/>
          <a:lstStyle/>
          <a:p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УЧАСТНИКИ ПРОЕКТА</a:t>
            </a:r>
            <a:endParaRPr lang="ru-RU" sz="3600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136"/>
              </p:ext>
            </p:extLst>
          </p:nvPr>
        </p:nvGraphicFramePr>
        <p:xfrm>
          <a:off x="899592" y="2924944"/>
          <a:ext cx="735516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5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75277" y="404664"/>
            <a:ext cx="6115050" cy="706090"/>
          </a:xfrm>
        </p:spPr>
        <p:txBody>
          <a:bodyPr/>
          <a:lstStyle/>
          <a:p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ЗАДАЧИ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12422" y="1305126"/>
            <a:ext cx="6840760" cy="5548812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   1.Повысить </a:t>
            </a:r>
            <a:r>
              <a:rPr lang="ru-RU" sz="1800" b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педагогическую </a:t>
            </a:r>
            <a:r>
              <a:rPr lang="ru-RU" sz="1800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компетентность родителей </a:t>
            </a:r>
            <a:r>
              <a:rPr lang="ru-RU" sz="1800" b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в вопросах </a:t>
            </a:r>
            <a:r>
              <a:rPr lang="ru-RU" sz="1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сохранения и укрепления физического здоровья детей</a:t>
            </a:r>
            <a:r>
              <a:rPr lang="ru-RU" sz="1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  <a:r>
              <a:rPr lang="ru-RU" sz="18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   2.Разработать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и систематизировать приемы оптимизации для эффективности работы по оздоровлению и укреплению физического здоровья детей в соответствии с перспективным тематическим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планом</a:t>
            </a:r>
            <a:r>
              <a:rPr lang="ru-RU" sz="1800" b="1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1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   3.Реализация </a:t>
            </a:r>
            <a:r>
              <a:rPr lang="ru-RU" sz="1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приемов оптимизации, направленных на повышение эффективности работы по оздоровлению и укреплению физического здоровья детей в соответствии с перспективным тематическим планом в образовательном </a:t>
            </a:r>
            <a:r>
              <a:rPr lang="ru-RU" sz="1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процессе</a:t>
            </a:r>
            <a:r>
              <a:rPr lang="ru-RU" sz="18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  4. Активизировать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работу по взаимодействию с родителями воспитанников по преемственности работы, направленной на оздоровление и укрепление физического здоровья детей в ДОУ и дома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564904"/>
            <a:ext cx="3453276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59711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Работа с родителями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789040"/>
            <a:ext cx="3148456" cy="90805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онсультации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2948">
            <a:off x="6353734" y="4320747"/>
            <a:ext cx="2562399" cy="1828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8727">
            <a:off x="312160" y="4243811"/>
            <a:ext cx="2569347" cy="1601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25" y="4869160"/>
            <a:ext cx="2344725" cy="1817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564904"/>
            <a:ext cx="3309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Родительские собрания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2564904"/>
            <a:ext cx="3096344" cy="914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Совместные мероприятия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75277" y="404664"/>
            <a:ext cx="611505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Работа с детьми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6840760" cy="3924074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24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	</a:t>
            </a:r>
            <a:r>
              <a:rPr lang="ru-RU" sz="2800" b="1" i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Реализация </a:t>
            </a:r>
            <a:r>
              <a:rPr lang="ru-RU" sz="2800" b="1" i="1" dirty="0">
                <a:latin typeface="Bookman Old Style" panose="02050604050505020204" pitchFamily="18" charset="0"/>
                <a:ea typeface="Calibri" panose="020F0502020204030204" pitchFamily="34" charset="0"/>
              </a:rPr>
              <a:t>приемов оптимизации, направленных на повышение эффективности работы по оздоровлению и укреплению физического здоровья детей в соответствии </a:t>
            </a:r>
            <a:r>
              <a:rPr lang="ru-RU" sz="2800" b="1" i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с перспективным </a:t>
            </a:r>
            <a:r>
              <a:rPr lang="ru-RU" sz="2800" b="1" i="1" dirty="0">
                <a:latin typeface="Bookman Old Style" panose="02050604050505020204" pitchFamily="18" charset="0"/>
                <a:ea typeface="Calibri" panose="020F0502020204030204" pitchFamily="34" charset="0"/>
              </a:rPr>
              <a:t>тематическим планом в образовательном </a:t>
            </a:r>
            <a:r>
              <a:rPr lang="ru-RU" sz="2800" b="1" i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процессе</a:t>
            </a:r>
            <a:r>
              <a:rPr lang="ru-RU" sz="2800" b="1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34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1312"/>
          <a:stretch/>
        </p:blipFill>
        <p:spPr>
          <a:xfrm>
            <a:off x="251520" y="3239740"/>
            <a:ext cx="3888432" cy="340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647"/>
          <a:stretch/>
        </p:blipFill>
        <p:spPr>
          <a:xfrm>
            <a:off x="4644008" y="3239740"/>
            <a:ext cx="4295221" cy="340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57606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Комплексы упражнений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1" y="2657792"/>
            <a:ext cx="4616668" cy="3418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800792"/>
            <a:ext cx="4596340" cy="29249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6059" y="1772816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Bookman Old Style" panose="02050604050505020204" pitchFamily="18" charset="0"/>
              </a:rPr>
              <a:t>Дыхательная гимнастика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84168" y="2647556"/>
            <a:ext cx="1403628" cy="1876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950" y="5085184"/>
            <a:ext cx="2551440" cy="15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950828"/>
            <a:ext cx="3995936" cy="3945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28" y="2587020"/>
            <a:ext cx="4429328" cy="328098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535" y="1893626"/>
            <a:ext cx="6717432" cy="782960"/>
          </a:xfrm>
        </p:spPr>
        <p:txBody>
          <a:bodyPr/>
          <a:lstStyle/>
          <a:p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Bookman Old Style" panose="02050604050505020204" pitchFamily="18" charset="0"/>
              </a:rPr>
              <a:t>Пальчиковая гимнастика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6290" y="1992510"/>
            <a:ext cx="2467710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4725144"/>
            <a:ext cx="1440160" cy="20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103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лица</vt:lpstr>
      <vt:lpstr>«Реализация эффективных форм оздоровления и физического воспитания детей  дошкольного возраста»</vt:lpstr>
      <vt:lpstr>Цель проекта: </vt:lpstr>
      <vt:lpstr>УЧАСТНИКИ ПРОЕКТА</vt:lpstr>
      <vt:lpstr>ЗАДАЧИ</vt:lpstr>
      <vt:lpstr>Работа с родителями</vt:lpstr>
      <vt:lpstr>Работа с детьми</vt:lpstr>
      <vt:lpstr>Комплексы упражнений</vt:lpstr>
      <vt:lpstr>Дыхательная гимнастика</vt:lpstr>
      <vt:lpstr>Пальчиковая гимнастика</vt:lpstr>
      <vt:lpstr>Презентация PowerPoint</vt:lpstr>
      <vt:lpstr>Игры - экспромты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эффективных форм оздоровления и физического воспитания детей среднего дошкольного возраста»</dc:title>
  <dc:creator>Админ</dc:creator>
  <cp:lastModifiedBy>Пользователь</cp:lastModifiedBy>
  <cp:revision>26</cp:revision>
  <dcterms:created xsi:type="dcterms:W3CDTF">2016-11-20T13:57:01Z</dcterms:created>
  <dcterms:modified xsi:type="dcterms:W3CDTF">2025-01-16T05:42:02Z</dcterms:modified>
</cp:coreProperties>
</file>